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5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1A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5592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02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58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3400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363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1480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433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748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03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73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95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827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4960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90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5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5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2127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5593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AAB81-52AD-5A4F-A6AF-07F6AA82D7F9}" type="datetimeFigureOut">
              <a:rPr kumimoji="1" lang="ja-JP" altLang="en-US" smtClean="0"/>
              <a:t>2025/9/14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581C94E-D36B-7C45-9CE8-1C72D3F9E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7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  <p:sldLayoutId id="2147483928" r:id="rId13"/>
    <p:sldLayoutId id="2147483929" r:id="rId14"/>
    <p:sldLayoutId id="2147483930" r:id="rId15"/>
    <p:sldLayoutId id="2147483931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73B72-EF52-F52D-6367-4E878018A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7766" y="367862"/>
            <a:ext cx="6936827" cy="1303282"/>
          </a:xfrm>
        </p:spPr>
        <p:txBody>
          <a:bodyPr/>
          <a:lstStyle/>
          <a:p>
            <a:pPr algn="ctr"/>
            <a:r>
              <a:rPr kumimoji="1" lang="ja-JP" altLang="en-US" sz="4000"/>
              <a:t>マイナンバーカードでの</a:t>
            </a:r>
            <a:br>
              <a:rPr kumimoji="1" lang="en-US" altLang="ja-JP" sz="4000" dirty="0"/>
            </a:br>
            <a:r>
              <a:rPr kumimoji="1" lang="ja-JP" altLang="en-US" sz="4000"/>
              <a:t>マイナ受付について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26FE48-F149-3889-38C1-E14F320B1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033" y="1744717"/>
            <a:ext cx="8287407" cy="4887311"/>
          </a:xfrm>
          <a:noFill/>
        </p:spPr>
        <p:txBody>
          <a:bodyPr>
            <a:normAutofit fontScale="25000" lnSpcReduction="20000"/>
          </a:bodyPr>
          <a:lstStyle/>
          <a:p>
            <a:pPr indent="228600" algn="l" fontAlgn="base">
              <a:lnSpc>
                <a:spcPct val="120000"/>
              </a:lnSpc>
            </a:pPr>
            <a:r>
              <a:rPr lang="ja-JP" altLang="en-US" sz="11200">
                <a:solidFill>
                  <a:srgbClr val="2E0935"/>
                </a:solidFill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「資格確認のお知らせ」では受診できませんので</a:t>
            </a:r>
            <a:endParaRPr lang="en-US" altLang="ja-JP" sz="11200" dirty="0">
              <a:solidFill>
                <a:srgbClr val="2E0935"/>
              </a:solidFill>
              <a:highlight>
                <a:srgbClr val="FFFFFF"/>
              </a:highlight>
              <a:latin typeface="Arial" panose="020B060402020202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indent="228600" algn="l" fontAlgn="base">
              <a:lnSpc>
                <a:spcPct val="120000"/>
              </a:lnSpc>
            </a:pPr>
            <a:r>
              <a:rPr lang="ja-JP" altLang="en-US" sz="11200">
                <a:solidFill>
                  <a:srgbClr val="2E0935"/>
                </a:solidFill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マイナ保険証をお持ちください</a:t>
            </a:r>
            <a:endParaRPr lang="en-US" altLang="ja-JP" sz="11200" dirty="0">
              <a:solidFill>
                <a:srgbClr val="2E0935"/>
              </a:solidFill>
              <a:highlight>
                <a:srgbClr val="FFFFFF"/>
              </a:highlight>
              <a:latin typeface="Arial" panose="020B060402020202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indent="228600" algn="l" fontAlgn="base">
              <a:lnSpc>
                <a:spcPct val="120000"/>
              </a:lnSpc>
            </a:pPr>
            <a:endParaRPr lang="ja-JP" altLang="ja-JP" sz="4000">
              <a:highlight>
                <a:srgbClr val="FFFFFF"/>
              </a:highlight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indent="228600" algn="l" fontAlgn="base">
              <a:lnSpc>
                <a:spcPct val="120000"/>
              </a:lnSpc>
            </a:pPr>
            <a:r>
              <a:rPr lang="ja-JP" altLang="ja-JP" sz="11200">
                <a:solidFill>
                  <a:srgbClr val="2E09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保険証が変わったばかりの方は、</a:t>
            </a:r>
            <a:r>
              <a:rPr lang="ja-JP" altLang="en-US" sz="11200">
                <a:solidFill>
                  <a:srgbClr val="2E09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オンライン資格</a:t>
            </a:r>
            <a:endParaRPr lang="en-US" altLang="ja-JP" sz="11200" dirty="0">
              <a:solidFill>
                <a:srgbClr val="2E0935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indent="228600" algn="l" fontAlgn="base">
              <a:lnSpc>
                <a:spcPct val="120000"/>
              </a:lnSpc>
            </a:pPr>
            <a:r>
              <a:rPr lang="ja-JP" altLang="ja-JP" sz="11200">
                <a:solidFill>
                  <a:srgbClr val="2E09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情報の更新が遅れている場合がありますので</a:t>
            </a:r>
            <a:r>
              <a:rPr lang="ja-JP" altLang="en-US" sz="11200">
                <a:solidFill>
                  <a:srgbClr val="2E09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、</a:t>
            </a:r>
            <a:endParaRPr lang="en-US" altLang="ja-JP" sz="11200" dirty="0">
              <a:solidFill>
                <a:srgbClr val="2E0935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indent="228600" algn="l" fontAlgn="base">
              <a:lnSpc>
                <a:spcPct val="120000"/>
              </a:lnSpc>
            </a:pPr>
            <a:r>
              <a:rPr lang="ja-JP" altLang="en-US" sz="11200">
                <a:solidFill>
                  <a:srgbClr val="2E09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念のため「資格確認証」もご用意</a:t>
            </a:r>
            <a:r>
              <a:rPr lang="ja-JP" altLang="ja-JP" sz="11200">
                <a:solidFill>
                  <a:srgbClr val="2E093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ください</a:t>
            </a:r>
            <a:endParaRPr lang="en-US" altLang="ja-JP" sz="11200" dirty="0">
              <a:solidFill>
                <a:srgbClr val="2E0935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indent="228600" algn="l" fontAlgn="base">
              <a:lnSpc>
                <a:spcPct val="120000"/>
              </a:lnSpc>
            </a:pPr>
            <a:endParaRPr lang="en-US" altLang="ja-JP" sz="4000" dirty="0">
              <a:solidFill>
                <a:srgbClr val="313131"/>
              </a:solidFill>
              <a:effectLst/>
              <a:highlight>
                <a:srgbClr val="FFFFFF"/>
              </a:highlight>
              <a:latin typeface="ＭＳ Ｐゴシック" panose="020B0600070205080204" pitchFamily="34" charset="-128"/>
              <a:ea typeface="ＭＳ ゴシック" panose="020B0609070205080204" pitchFamily="49" charset="-128"/>
              <a:cs typeface="ＭＳ ゴシック" panose="020B0609070205080204" pitchFamily="49" charset="-128"/>
            </a:endParaRPr>
          </a:p>
          <a:p>
            <a:pPr indent="228600" algn="l" fontAlgn="base">
              <a:lnSpc>
                <a:spcPct val="120000"/>
              </a:lnSpc>
            </a:pPr>
            <a:r>
              <a:rPr lang="ja-JP" altLang="ja-JP" sz="800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ＭＳ Ｐゴシック" panose="020B0600070205080204" pitchFamily="34" charset="-128"/>
                <a:ea typeface="ＭＳ ゴシック" panose="020B0609070205080204" pitchFamily="49" charset="-128"/>
                <a:cs typeface="ＭＳ ゴシック" panose="020B0609070205080204" pitchFamily="49" charset="-128"/>
              </a:rPr>
              <a:t>※</a:t>
            </a:r>
            <a:r>
              <a:rPr lang="ja-JP" altLang="ja-JP" sz="800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ＭＳ Ｐゴシック" panose="020B0600070205080204" pitchFamily="34" charset="-128"/>
                <a:ea typeface="Arial" panose="020B0604020202020204" pitchFamily="34" charset="0"/>
                <a:cs typeface="ＭＳ Ｐゴシック" panose="020B0600070205080204" pitchFamily="34" charset="-128"/>
              </a:rPr>
              <a:t> </a:t>
            </a:r>
            <a:r>
              <a:rPr lang="ja-JP" altLang="ja-JP" sz="800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マル福等の公費につきましては、紐付けされておりませんので、</a:t>
            </a:r>
            <a:endParaRPr lang="en-US" altLang="ja-JP" sz="8000" dirty="0">
              <a:solidFill>
                <a:srgbClr val="FF0000"/>
              </a:solidFill>
              <a:highlight>
                <a:srgbClr val="FFFFFF"/>
              </a:highlight>
              <a:latin typeface="Arial" panose="020B0604020202020204" pitchFamily="34" charset="0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indent="228600" algn="l" fontAlgn="base">
              <a:lnSpc>
                <a:spcPct val="120000"/>
              </a:lnSpc>
            </a:pPr>
            <a:r>
              <a:rPr lang="ja-JP" altLang="ja-JP" sz="800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忘れずにご持参ください</a:t>
            </a:r>
            <a:endParaRPr lang="ja-JP" altLang="ja-JP" sz="8000">
              <a:solidFill>
                <a:srgbClr val="FF0000"/>
              </a:solidFill>
              <a:effectLst/>
              <a:highlight>
                <a:srgbClr val="FFFFFF"/>
              </a:highlight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indent="228600" algn="l" fontAlgn="base">
              <a:lnSpc>
                <a:spcPct val="120000"/>
              </a:lnSpc>
            </a:pPr>
            <a:r>
              <a:rPr lang="ja-JP" altLang="en-US" sz="8000">
                <a:solidFill>
                  <a:srgbClr val="313131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　</a:t>
            </a:r>
            <a:r>
              <a:rPr lang="ja-JP" altLang="en-US" sz="8000">
                <a:solidFill>
                  <a:srgbClr val="001AFE"/>
                </a:solidFill>
                <a:highlight>
                  <a:srgbClr val="FFFFFF"/>
                </a:highlight>
                <a:latin typeface="ＭＳ Ｐゴシック" panose="020B060007020508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*</a:t>
            </a:r>
            <a:r>
              <a:rPr lang="en-US" altLang="ja-JP" sz="8000" dirty="0">
                <a:solidFill>
                  <a:srgbClr val="001AFE"/>
                </a:solidFill>
                <a:highlight>
                  <a:srgbClr val="FFFFFF"/>
                </a:highlight>
                <a:latin typeface="ＭＳ Ｐゴシック" panose="020B060007020508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  <a:r>
              <a:rPr lang="ja-JP" altLang="en-US" sz="8000">
                <a:solidFill>
                  <a:srgbClr val="001AFE"/>
                </a:solidFill>
                <a:effectLst/>
                <a:highlight>
                  <a:srgbClr val="FFFFFF"/>
                </a:highlight>
                <a:latin typeface="ＭＳ Ｐゴシック" panose="020B060007020508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同月内受診の際も、マイナンバーカードで受付してください</a:t>
            </a:r>
            <a:endParaRPr lang="ja-JP" altLang="ja-JP" sz="8000">
              <a:solidFill>
                <a:srgbClr val="001AFE"/>
              </a:solidFill>
              <a:effectLst/>
              <a:highlight>
                <a:srgbClr val="FFFFFF"/>
              </a:highlight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292365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{7F292D39-87E9-8840-942E-01DCCCFD7CEC}tf10001060</Template>
  <TotalTime>61</TotalTime>
  <Words>85</Words>
  <Application>Microsoft Macintosh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Trebuchet MS</vt:lpstr>
      <vt:lpstr>Wingdings 3</vt:lpstr>
      <vt:lpstr>ファセット</vt:lpstr>
      <vt:lpstr>マイナンバーカードでの マイナ受付について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眼科 たかはし</dc:creator>
  <cp:lastModifiedBy>眼科 たかはし</cp:lastModifiedBy>
  <cp:revision>5</cp:revision>
  <dcterms:created xsi:type="dcterms:W3CDTF">2024-06-01T04:21:05Z</dcterms:created>
  <dcterms:modified xsi:type="dcterms:W3CDTF">2025-09-14T06:24:47Z</dcterms:modified>
</cp:coreProperties>
</file>