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5" r:id="rId2"/>
    <p:sldId id="276" r:id="rId3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448" y="1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4502" cy="501649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4" y="3"/>
            <a:ext cx="2984502" cy="501649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300"/>
            </a:lvl1pPr>
          </a:lstStyle>
          <a:p>
            <a:fld id="{83C3A2B2-C12E-43D3-B73A-5B171D141507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4125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0214" cy="3944937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2"/>
            <a:ext cx="2984502" cy="501649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4" y="9518652"/>
            <a:ext cx="2984502" cy="501649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300"/>
            </a:lvl1pPr>
          </a:lstStyle>
          <a:p>
            <a:fld id="{BFFDF040-3F2D-4379-AF24-C0729642A3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4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7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2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64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08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28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92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08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31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5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1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17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2A79-3B45-4738-B301-EB505D99D84E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D780-B1D4-4229-BCDE-A303F27FF7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91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h-vayu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C1B68E8-385E-D0F3-03D9-E7628DA0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7" y="71548"/>
            <a:ext cx="6711205" cy="16157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BBFC236-B803-861A-EC9E-0B120919A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17" y="5295900"/>
            <a:ext cx="6551092" cy="45847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245190B-5AB1-D762-BAE9-B5D6D671B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91" y="1528696"/>
            <a:ext cx="6711205" cy="37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DB52759-2D19-7F9D-25E6-BB014814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340"/>
            <a:ext cx="6972300" cy="41446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AE23091-8AB4-F8EA-D9C6-EA1BE98A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796" y="4591943"/>
            <a:ext cx="4356100" cy="608698"/>
          </a:xfrm>
          <a:prstGeom prst="rect">
            <a:avLst/>
          </a:prstGeom>
        </p:spPr>
      </p:pic>
      <p:pic>
        <p:nvPicPr>
          <p:cNvPr id="8" name="図 7">
            <a:hlinkClick r:id="rId4"/>
            <a:extLst>
              <a:ext uri="{FF2B5EF4-FFF2-40B4-BE49-F238E27FC236}">
                <a16:creationId xmlns:a16="http://schemas.microsoft.com/office/drawing/2014/main" id="{334FCA8D-2F7F-4770-B663-653572F14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640" y="5252604"/>
            <a:ext cx="2386413" cy="23864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A5F9945-0D42-E1B6-0F40-484F48E39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244" y="7742944"/>
            <a:ext cx="2215207" cy="20179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E303CB5-C0E0-83B2-99C0-91CDA1412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07" y="4542332"/>
            <a:ext cx="3939033" cy="5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0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1725</TotalTime>
  <Words>0</Words>
  <Application>Microsoft Macintosh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yushi ota</dc:creator>
  <cp:lastModifiedBy>眼科 たかはし</cp:lastModifiedBy>
  <cp:revision>50</cp:revision>
  <cp:lastPrinted>2025-10-30T23:43:54Z</cp:lastPrinted>
  <dcterms:created xsi:type="dcterms:W3CDTF">2019-08-16T05:32:11Z</dcterms:created>
  <dcterms:modified xsi:type="dcterms:W3CDTF">2025-11-15T05:08:16Z</dcterms:modified>
</cp:coreProperties>
</file>