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2" r:id="rId1"/>
  </p:sldMasterIdLst>
  <p:sldIdLst>
    <p:sldId id="257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1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6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AE737F-2198-7E76-7EA4-0927111D4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6ED1083-82DE-9250-34AF-00A7ECD63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6E0F39-1E6B-C929-139C-DC4B6B17E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EA6D6E-37BB-0DDA-C36B-6B378D9B2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460B108-CAA5-48A9-A1EE-55DECAC80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1951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7F7A25-D497-76B7-45C2-03C8F6678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5DE3B56-66BB-588A-BB6E-DEA76C4AC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A1D91A-91DF-DA33-C23E-EB47163D0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706FE8-E50C-8890-FFEA-B9F79AFBC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81CF2D-2139-862E-D731-59B3C3920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60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B9CC890-4B72-3BC4-6ED3-2678904300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951E60E-1228-9D99-B0C7-F41FCA621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BA8ED7-9C5A-17B9-865F-7C01ED004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656BF7-3A7B-90F3-28C4-488757591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4AB482-C4FB-4C6A-1811-39735B434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813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66E9A8-1CFD-80F0-D97B-AB1CECCB8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36934C-A634-4E88-EA90-3926D5300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DB3F56-BFCC-EBE1-1F77-EE8593F17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0798A4-A5C9-5A58-44DD-C49C17AB1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D95DF2-9FE3-EE4B-2250-BD5EB0B89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4117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938413-CA48-CBE1-CC0E-2DB614286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8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17CD674-4C95-B06A-A310-D551AC044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CFB6A71-20E0-4E2A-33EA-0ED24A352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3E90C9-CD34-D3FF-4DB0-DF10D782A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00497D9-4620-F2CD-01C2-D766C9618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35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3F4402-0729-3150-06C3-2558A3049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EE1279-3875-0FB5-01F9-65F8BA1E8A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831BAA6-F662-B841-3E08-DFD6643C4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8A3410-6902-1ECE-A66F-4D24CEF35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CEB2F3D-53FB-006D-DAD3-0D57A3B0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4B4370D-FD87-B3B3-EEE6-D449685B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0456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8F9FCB-7744-AD25-4F11-951AFAC1D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94A51C-6161-EE39-CE6B-34F29EEBE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AE5A894-675E-5D67-44D0-FEE22A51E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9E1996B-8070-D4D5-CE0C-6AB5F27841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FE78F58-56F4-428E-B7E8-EA24081F30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03C6B6C-92EE-065C-E09F-CEAB6926F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736F787-B267-A1F6-364A-C5CB3183E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6A2672-6CA4-8118-12D0-5DF880FF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28653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05D814-FCC2-80B6-3C36-1B3CE228C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8E22A31-76A7-73BD-86F7-8987293E5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933AECC-ED26-FFAC-A9FD-51C037DE5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FFA9E91-25BF-045E-591A-1C4998C51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44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B61814E-6E6A-D34F-D6E6-C9FB01D32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2AE694-0511-2A65-12E4-BB84077B2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7C141B-FA5A-4FA4-8240-03E95E216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213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E465D2-7CF0-8A37-6F32-E354F1DF6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65F40B-9035-C4A7-4719-23DD5CBE4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8B93EA3-2E1E-1E63-3578-740A95752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0786B8-74AA-D1D4-7A2B-D758FC7C3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D1711E4-CB73-EC85-9896-266DBAF8C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BC11CA7-EDD2-8F19-1F6E-AD369FDEB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4969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4EB92B-9385-F301-124A-400860F35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D0C753B-0FD1-3EC7-7808-B833B76BC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A7C18C3-6D92-580F-6D6A-131DB2D301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ECB5DDF-FA7B-C900-5E43-22F9E511C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CC89569-270A-4F97-CA51-2BB5EEB8C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78BD82A-B2A4-D293-BA2B-9DB3D42DA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886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FF60530-A2F7-DC24-7F57-20ADAD637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939C8C8-1F88-7FB7-2366-B28958E83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3F79D1-F3AE-027B-AEF0-28D0C6571E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AAB81-52AD-5A4F-A6AF-07F6AA82D7F9}" type="datetimeFigureOut">
              <a:rPr kumimoji="1" lang="ja-JP" altLang="en-US" smtClean="0"/>
              <a:t>2026/4/12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9F8221-367B-EBBF-DC66-AFAD3E656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9F1A07D-7C1B-A56A-DC69-1EFCAB7FE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1C94E-D36B-7C45-9CE8-1C72D3F9E9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28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kumimoji="1"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kumimoji="1"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CB26FE48-F149-3889-38C1-E14F320B1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566" y="3429000"/>
            <a:ext cx="7924800" cy="3079532"/>
          </a:xfrm>
          <a:noFill/>
        </p:spPr>
        <p:txBody>
          <a:bodyPr>
            <a:normAutofit fontScale="25000" lnSpcReduction="20000"/>
          </a:bodyPr>
          <a:lstStyle/>
          <a:p>
            <a:pPr indent="228600" algn="l" fontAlgn="base">
              <a:lnSpc>
                <a:spcPct val="120000"/>
              </a:lnSpc>
            </a:pPr>
            <a:r>
              <a:rPr lang="ja-JP" altLang="en-US" sz="8000">
                <a:solidFill>
                  <a:srgbClr val="2E0935"/>
                </a:solidFill>
                <a:highlight>
                  <a:srgbClr val="FFFFFF"/>
                </a:highlight>
                <a:latin typeface="HGMaruGothicMPRO" panose="020F0600000000000000" pitchFamily="34" charset="-128"/>
                <a:ea typeface="HGMaruGothicMPRO" panose="020F0600000000000000" pitchFamily="34" charset="-128"/>
                <a:cs typeface="ＭＳ Ｐゴシック" panose="020B0600070205080204" pitchFamily="34" charset="-128"/>
              </a:rPr>
              <a:t>「資格確認のお知らせ」では受診できませんのでマイナ保険証をお持ちください</a:t>
            </a:r>
            <a:endParaRPr lang="en-US" altLang="ja-JP" sz="8000" dirty="0">
              <a:solidFill>
                <a:srgbClr val="2E0935"/>
              </a:solidFill>
              <a:highlight>
                <a:srgbClr val="FFFFFF"/>
              </a:highlight>
              <a:latin typeface="HGMaruGothicMPRO" panose="020F0600000000000000" pitchFamily="34" charset="-128"/>
              <a:ea typeface="HGMaruGothicMPRO" panose="020F0600000000000000" pitchFamily="34" charset="-128"/>
              <a:cs typeface="ＭＳ Ｐゴシック" panose="020B0600070205080204" pitchFamily="34" charset="-128"/>
            </a:endParaRPr>
          </a:p>
          <a:p>
            <a:pPr indent="228600" algn="l" fontAlgn="base">
              <a:lnSpc>
                <a:spcPct val="120000"/>
              </a:lnSpc>
            </a:pPr>
            <a:r>
              <a:rPr lang="ja-JP" altLang="ja-JP" sz="8000">
                <a:solidFill>
                  <a:srgbClr val="2E0935"/>
                </a:solidFill>
                <a:effectLst/>
                <a:highlight>
                  <a:srgbClr val="FFFFFF"/>
                </a:highlight>
                <a:latin typeface="HGMaruGothicMPRO" panose="020F0600000000000000" pitchFamily="34" charset="-128"/>
                <a:ea typeface="HGMaruGothicMPRO" panose="020F0600000000000000" pitchFamily="34" charset="-128"/>
                <a:cs typeface="ＭＳ Ｐゴシック" panose="020B0600070205080204" pitchFamily="34" charset="-128"/>
              </a:rPr>
              <a:t>保険証が変わったばかりの方は、</a:t>
            </a:r>
            <a:r>
              <a:rPr lang="ja-JP" altLang="en-US" sz="8000">
                <a:solidFill>
                  <a:srgbClr val="2E0935"/>
                </a:solidFill>
                <a:effectLst/>
                <a:highlight>
                  <a:srgbClr val="FFFFFF"/>
                </a:highlight>
                <a:latin typeface="HGMaruGothicMPRO" panose="020F0600000000000000" pitchFamily="34" charset="-128"/>
                <a:ea typeface="HGMaruGothicMPRO" panose="020F0600000000000000" pitchFamily="34" charset="-128"/>
                <a:cs typeface="ＭＳ Ｐゴシック" panose="020B0600070205080204" pitchFamily="34" charset="-128"/>
              </a:rPr>
              <a:t>オンライン資格</a:t>
            </a:r>
            <a:r>
              <a:rPr lang="ja-JP" altLang="ja-JP" sz="8000">
                <a:solidFill>
                  <a:srgbClr val="2E0935"/>
                </a:solidFill>
                <a:effectLst/>
                <a:highlight>
                  <a:srgbClr val="FFFFFF"/>
                </a:highlight>
                <a:latin typeface="HGMaruGothicMPRO" panose="020F0600000000000000" pitchFamily="34" charset="-128"/>
                <a:ea typeface="HGMaruGothicMPRO" panose="020F0600000000000000" pitchFamily="34" charset="-128"/>
                <a:cs typeface="ＭＳ Ｐゴシック" panose="020B0600070205080204" pitchFamily="34" charset="-128"/>
              </a:rPr>
              <a:t>情報の更新が遅れている場合がありますので</a:t>
            </a:r>
            <a:r>
              <a:rPr lang="ja-JP" altLang="en-US" sz="8000">
                <a:solidFill>
                  <a:srgbClr val="2E0935"/>
                </a:solidFill>
                <a:effectLst/>
                <a:highlight>
                  <a:srgbClr val="FFFFFF"/>
                </a:highlight>
                <a:latin typeface="HGMaruGothicMPRO" panose="020F0600000000000000" pitchFamily="34" charset="-128"/>
                <a:ea typeface="HGMaruGothicMPRO" panose="020F0600000000000000" pitchFamily="34" charset="-128"/>
                <a:cs typeface="ＭＳ Ｐゴシック" panose="020B0600070205080204" pitchFamily="34" charset="-128"/>
              </a:rPr>
              <a:t>、念のため「資格確認証」もご用意</a:t>
            </a:r>
            <a:r>
              <a:rPr lang="ja-JP" altLang="ja-JP" sz="8000">
                <a:solidFill>
                  <a:srgbClr val="2E0935"/>
                </a:solidFill>
                <a:effectLst/>
                <a:highlight>
                  <a:srgbClr val="FFFFFF"/>
                </a:highlight>
                <a:latin typeface="HGMaruGothicMPRO" panose="020F0600000000000000" pitchFamily="34" charset="-128"/>
                <a:ea typeface="HGMaruGothicMPRO" panose="020F0600000000000000" pitchFamily="34" charset="-128"/>
                <a:cs typeface="ＭＳ Ｐゴシック" panose="020B0600070205080204" pitchFamily="34" charset="-128"/>
              </a:rPr>
              <a:t>ください</a:t>
            </a:r>
            <a:endParaRPr lang="en-US" altLang="ja-JP" sz="8000" dirty="0">
              <a:solidFill>
                <a:srgbClr val="2E0935"/>
              </a:solidFill>
              <a:effectLst/>
              <a:highlight>
                <a:srgbClr val="FFFFFF"/>
              </a:highlight>
              <a:latin typeface="HGMaruGothicMPRO" panose="020F0600000000000000" pitchFamily="34" charset="-128"/>
              <a:ea typeface="HGMaruGothicMPRO" panose="020F0600000000000000" pitchFamily="34" charset="-128"/>
              <a:cs typeface="ＭＳ Ｐゴシック" panose="020B0600070205080204" pitchFamily="34" charset="-128"/>
            </a:endParaRPr>
          </a:p>
          <a:p>
            <a:pPr indent="228600" algn="l" fontAlgn="base">
              <a:lnSpc>
                <a:spcPct val="120000"/>
              </a:lnSpc>
            </a:pPr>
            <a:r>
              <a:rPr lang="ja-JP" altLang="ja-JP" sz="800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ＭＳ Ｐゴシック" panose="020B0600070205080204" pitchFamily="34" charset="-128"/>
                <a:ea typeface="ＭＳ ゴシック" panose="020B0609070205080204" pitchFamily="49" charset="-128"/>
                <a:cs typeface="ＭＳ ゴシック" panose="020B0609070205080204" pitchFamily="49" charset="-128"/>
              </a:rPr>
              <a:t>※</a:t>
            </a:r>
            <a:r>
              <a:rPr lang="ja-JP" altLang="ja-JP" sz="800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ＭＳ Ｐゴシック" panose="020B0600070205080204" pitchFamily="34" charset="-128"/>
                <a:ea typeface="Arial" panose="020B0604020202020204" pitchFamily="34" charset="0"/>
                <a:cs typeface="ＭＳ Ｐゴシック" panose="020B0600070205080204" pitchFamily="34" charset="-128"/>
              </a:rPr>
              <a:t> </a:t>
            </a:r>
            <a:r>
              <a:rPr lang="ja-JP" altLang="ja-JP" sz="800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マル福等の公費につきましては、</a:t>
            </a:r>
            <a:r>
              <a:rPr lang="ja-JP" altLang="en-US" sz="800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マイナ保険証で情報を提供されますと紐づきます。（常総市・龍ケ崎市・牛久市の方は提出が必要です）</a:t>
            </a:r>
            <a:endParaRPr lang="ja-JP" altLang="ja-JP" sz="8000">
              <a:solidFill>
                <a:srgbClr val="FF0000"/>
              </a:solidFill>
              <a:effectLst/>
              <a:highlight>
                <a:srgbClr val="FFFFFF"/>
              </a:highlight>
              <a:latin typeface="ＭＳ Ｐゴシック" panose="020B0600070205080204" pitchFamily="34" charset="-128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 indent="228600" algn="l" fontAlgn="base">
              <a:lnSpc>
                <a:spcPct val="120000"/>
              </a:lnSpc>
            </a:pPr>
            <a:r>
              <a:rPr lang="ja-JP" altLang="en-US" sz="8000">
                <a:solidFill>
                  <a:srgbClr val="313131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　</a:t>
            </a:r>
            <a:r>
              <a:rPr lang="ja-JP" altLang="en-US" sz="8000">
                <a:solidFill>
                  <a:srgbClr val="001AFE"/>
                </a:solidFill>
                <a:highlight>
                  <a:srgbClr val="FFFFFF"/>
                </a:highlight>
                <a:latin typeface="ＭＳ Ｐゴシック" panose="020B0600070205080204" pitchFamily="34" charset="-128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*</a:t>
            </a:r>
            <a:r>
              <a:rPr lang="en-US" altLang="ja-JP" sz="8000" dirty="0">
                <a:solidFill>
                  <a:srgbClr val="001AFE"/>
                </a:solidFill>
                <a:highlight>
                  <a:srgbClr val="FFFFFF"/>
                </a:highlight>
                <a:latin typeface="ＭＳ Ｐゴシック" panose="020B0600070205080204" pitchFamily="34" charset="-128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  <a:r>
              <a:rPr lang="ja-JP" altLang="en-US" sz="8000">
                <a:solidFill>
                  <a:srgbClr val="001AFE"/>
                </a:solidFill>
                <a:effectLst/>
                <a:highlight>
                  <a:srgbClr val="FFFFFF"/>
                </a:highlight>
                <a:latin typeface="ＭＳ Ｐゴシック" panose="020B0600070205080204" pitchFamily="34" charset="-128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マイナ保険証は毎回必要です</a:t>
            </a:r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00D41F7-9A1A-4A2B-E60E-C0ABC5D82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937" y="439116"/>
            <a:ext cx="6984126" cy="284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92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88</Words>
  <Application>Microsoft Macintosh PowerPoint</Application>
  <PresentationFormat>A4 210 x 297 mm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HGMaruGothicMPRO</vt:lpstr>
      <vt:lpstr>ＭＳ Ｐゴシック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眼科 たかはし</dc:creator>
  <cp:lastModifiedBy>眼科 たかはし</cp:lastModifiedBy>
  <cp:revision>7</cp:revision>
  <dcterms:created xsi:type="dcterms:W3CDTF">2024-06-01T04:21:05Z</dcterms:created>
  <dcterms:modified xsi:type="dcterms:W3CDTF">2026-04-12T06:59:40Z</dcterms:modified>
</cp:coreProperties>
</file>